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>
        <p:scale>
          <a:sx n="120" d="100"/>
          <a:sy n="120" d="100"/>
        </p:scale>
        <p:origin x="1200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We have to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00201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have to evaluate all local neighbors (moving a queen in its column)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r="-696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990600" y="2347436"/>
                <a:ext cx="500047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subject to: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347436"/>
                <a:ext cx="5000471" cy="1477328"/>
              </a:xfrm>
              <a:prstGeom prst="rect">
                <a:avLst/>
              </a:prstGeom>
              <a:blipFill>
                <a:blip r:embed="rId5"/>
                <a:stretch>
                  <a:fillRect l="-3780" r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400" dirty="0"/>
                </a:br>
                <a:r>
                  <a:rPr lang="en-US" sz="2400" dirty="0"/>
                  <a:t>   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688495"/>
            <a:ext cx="7886700" cy="25599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4038600" y="1905000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934200" y="1514879"/>
            <a:ext cx="1047750" cy="3139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(chance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963" t="-401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4902299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840000"/>
            <a:ext cx="2324100" cy="338554"/>
          </a:xfrm>
          <a:prstGeom prst="wedgeRectCallout">
            <a:avLst>
              <a:gd name="adj1" fmla="val -136517"/>
              <a:gd name="adj2" fmla="val 96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5211C-0F88-4E15-8C63-25B69B500F94}"/>
              </a:ext>
            </a:extLst>
          </p:cNvPr>
          <p:cNvSpPr txBox="1"/>
          <p:nvPr/>
        </p:nvSpPr>
        <p:spPr>
          <a:xfrm>
            <a:off x="977948" y="6034256"/>
            <a:ext cx="556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Use </a:t>
            </a:r>
            <a:r>
              <a:rPr lang="en-US" sz="1800" dirty="0"/>
              <a:t>VALUE(current) – VALUE(next) </a:t>
            </a:r>
            <a:r>
              <a:rPr lang="en-US" dirty="0"/>
              <a:t>for minimization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091564" y="1741206"/>
                <a:ext cx="3519036" cy="3375604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564" y="1741206"/>
                <a:ext cx="3519036" cy="3375604"/>
              </a:xfrm>
              <a:blipFill>
                <a:blip r:embed="rId4"/>
                <a:stretch>
                  <a:fillRect l="-692" t="-723" r="-1038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/>
              <a:t>Start with a current solution (a state) and improve the solution by moving from the current state to a “neighboring” better state (a.k.a. performing a series of local moves).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optima if the search space is non-convex! Use simulated annealing, momentum or other methods to escape local optima.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estimate the gradient using the data and use </a:t>
            </a:r>
            <a:r>
              <a:rPr lang="en-US" sz="2000" b="1" dirty="0"/>
              <a:t>empirical gradient search.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the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structured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structured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667000"/>
                <a:ext cx="1447795" cy="1249363"/>
              </a:xfrm>
              <a:prstGeom prst="wedgeRectCallout">
                <a:avLst>
                  <a:gd name="adj1" fmla="val -53536"/>
                  <a:gd name="adj2" fmla="val -88979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667000"/>
                <a:ext cx="1447795" cy="1249363"/>
              </a:xfrm>
              <a:prstGeom prst="wedgeRectCallout">
                <a:avLst>
                  <a:gd name="adj1" fmla="val -53536"/>
                  <a:gd name="adj2" fmla="val -88979"/>
                </a:avLst>
              </a:prstGeom>
              <a:blipFill>
                <a:blip r:embed="rId5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2236</Words>
  <Application>Microsoft Office PowerPoint</Application>
  <PresentationFormat>On-screen Show (4:3)</PresentationFormat>
  <Paragraphs>301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40</cp:revision>
  <dcterms:created xsi:type="dcterms:W3CDTF">2021-02-13T00:06:29Z</dcterms:created>
  <dcterms:modified xsi:type="dcterms:W3CDTF">2022-09-29T15:37:52Z</dcterms:modified>
</cp:coreProperties>
</file>